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8EF670-628C-48A3-B6F1-BCA1E4C76D2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5F28B6-4887-417E-85BF-7CFAF6283A5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806531C-E6C6-4CA1-963F-8E1B6B35318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447360" y="516492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492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96B3118-2D3C-4456-9A27-A543E03534C9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492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3447360" y="516492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7227360" y="516492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4202404-DF4F-4EF2-96B7-7E9B7A1D2087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504000" y="516492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7"/>
          </p:nvPr>
        </p:nvSpPr>
        <p:spPr>
          <a:xfrm>
            <a:off x="3447360" y="5418000"/>
            <a:ext cx="3193920" cy="24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8"/>
          </p:nvPr>
        </p:nvSpPr>
        <p:spPr>
          <a:xfrm>
            <a:off x="7227360" y="5418000"/>
            <a:ext cx="2347200" cy="24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44A0432-13BF-461D-B577-140B0DD5F0C0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/</a:t>
            </a:r>
            <a:fld id="{975537C6-DB11-4096-8D9E-DB585571A8D9}" type="slidecount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&lt;count&gt;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9"/>
          </p:nvPr>
        </p:nvSpPr>
        <p:spPr>
          <a:xfrm>
            <a:off x="108000" y="5418000"/>
            <a:ext cx="2202120" cy="24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420200"/>
            <a:ext cx="10000080" cy="262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Presentation Title </a:t>
            </a:r>
            <a:endParaRPr lang="fr-F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428560"/>
            <a:ext cx="6814440" cy="4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Authors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788920"/>
            <a:ext cx="5724360" cy="62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Organization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23DBF97-A189-4690-BCC6-7DC7D423EE70}" type="slidenum">
              <a:t>2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</Words>
  <Application>Microsoft Office PowerPoint</Application>
  <PresentationFormat>Personnalisé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Slavisa Jovanovic</dc:creator>
  <dc:description/>
  <cp:lastModifiedBy>Candice Rollet</cp:lastModifiedBy>
  <cp:revision>15</cp:revision>
  <dcterms:created xsi:type="dcterms:W3CDTF">2024-10-06T16:20:15Z</dcterms:created>
  <dcterms:modified xsi:type="dcterms:W3CDTF">2024-10-08T09:58:48Z</dcterms:modified>
  <dc:language>fr-FR</dc:language>
</cp:coreProperties>
</file>