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</p:sldIdLst>
  <p:sldSz cx="28800425" cy="43200638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7" d="100"/>
          <a:sy n="17" d="100"/>
        </p:scale>
        <p:origin x="3282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wm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wmf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body"/>
          </p:nvPr>
        </p:nvSpPr>
        <p:spPr>
          <a:xfrm>
            <a:off x="1180800" y="6904800"/>
            <a:ext cx="26479080" cy="33987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540000" indent="-540000" defTabSz="2160000">
              <a:lnSpc>
                <a:spcPct val="90000"/>
              </a:lnSpc>
              <a:spcBef>
                <a:spcPts val="2361"/>
              </a:spcBef>
              <a:buClr>
                <a:srgbClr val="000000"/>
              </a:buClr>
              <a:buFont typeface="Arial"/>
              <a:buChar char="•"/>
            </a:pPr>
            <a:r>
              <a:rPr lang="fr-FR" sz="6000" b="1" strike="noStrike" spc="-1">
                <a:solidFill>
                  <a:schemeClr val="dk1"/>
                </a:solidFill>
                <a:latin typeface="Arial"/>
              </a:rPr>
              <a:t>Modifier les styles du texte du masque</a:t>
            </a:r>
          </a:p>
          <a:p>
            <a:pPr marL="1620000" lvl="1" indent="-540000" defTabSz="2160000">
              <a:lnSpc>
                <a:spcPct val="90000"/>
              </a:lnSpc>
              <a:spcBef>
                <a:spcPts val="1182"/>
              </a:spcBef>
              <a:buClr>
                <a:srgbClr val="000000"/>
              </a:buClr>
              <a:buFont typeface="Arial"/>
              <a:buChar char="•"/>
            </a:pPr>
            <a:r>
              <a:rPr lang="fr-FR" sz="5400" b="0" strike="noStrike" spc="-1">
                <a:solidFill>
                  <a:schemeClr val="dk1"/>
                </a:solidFill>
                <a:latin typeface="Arial"/>
              </a:rPr>
              <a:t>Deuxième niveau</a:t>
            </a:r>
          </a:p>
          <a:p>
            <a:pPr marL="2700000" lvl="2" indent="-540000" defTabSz="2160000">
              <a:lnSpc>
                <a:spcPct val="90000"/>
              </a:lnSpc>
              <a:spcBef>
                <a:spcPts val="1182"/>
              </a:spcBef>
              <a:buClr>
                <a:srgbClr val="000000"/>
              </a:buClr>
              <a:buFont typeface="Arial"/>
              <a:buChar char="•"/>
            </a:pPr>
            <a:r>
              <a:rPr lang="fr-FR" sz="4800" b="0" strike="noStrike" spc="-1">
                <a:solidFill>
                  <a:schemeClr val="dk1"/>
                </a:solidFill>
                <a:latin typeface="Arial"/>
              </a:rPr>
              <a:t>Troisième niveau</a:t>
            </a:r>
          </a:p>
          <a:p>
            <a:pPr marL="3780360" lvl="3" indent="-540000" defTabSz="2160000">
              <a:lnSpc>
                <a:spcPct val="90000"/>
              </a:lnSpc>
              <a:spcBef>
                <a:spcPts val="1182"/>
              </a:spcBef>
              <a:buClr>
                <a:srgbClr val="000000"/>
              </a:buClr>
              <a:buFont typeface="Arial"/>
              <a:buChar char="•"/>
            </a:pPr>
            <a:r>
              <a:rPr lang="fr-FR" sz="4400" b="0" strike="noStrike" spc="-1">
                <a:solidFill>
                  <a:schemeClr val="dk1"/>
                </a:solidFill>
                <a:latin typeface="Arial"/>
              </a:rPr>
              <a:t>Quatrième niveau</a:t>
            </a:r>
          </a:p>
          <a:p>
            <a:pPr marL="4860360" lvl="4" indent="-540000" defTabSz="2160000">
              <a:lnSpc>
                <a:spcPct val="90000"/>
              </a:lnSpc>
              <a:spcBef>
                <a:spcPts val="1182"/>
              </a:spcBef>
              <a:buClr>
                <a:srgbClr val="000000"/>
              </a:buClr>
              <a:buFont typeface="Arial"/>
              <a:buChar char="•"/>
            </a:pPr>
            <a:r>
              <a:rPr lang="fr-FR" sz="4000" b="0" strike="noStrike" spc="-1">
                <a:solidFill>
                  <a:schemeClr val="dk1"/>
                </a:solidFill>
                <a:latin typeface="Arial"/>
              </a:rPr>
              <a:t>Cinquième niveau</a:t>
            </a:r>
          </a:p>
        </p:txBody>
      </p:sp>
      <p:sp>
        <p:nvSpPr>
          <p:cNvPr id="4" name="PlaceHolder 2"/>
          <p:cNvSpPr>
            <a:spLocks noGrp="1"/>
          </p:cNvSpPr>
          <p:nvPr>
            <p:ph type="title"/>
          </p:nvPr>
        </p:nvSpPr>
        <p:spPr>
          <a:xfrm>
            <a:off x="8018640" y="2391120"/>
            <a:ext cx="19565280" cy="2180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2160000">
              <a:lnSpc>
                <a:spcPct val="90000"/>
              </a:lnSpc>
              <a:buNone/>
            </a:pPr>
            <a:r>
              <a:rPr lang="fr-FR" sz="9600" b="0" strike="noStrike" spc="-1">
                <a:solidFill>
                  <a:schemeClr val="dk1"/>
                </a:solidFill>
                <a:latin typeface="Arial"/>
              </a:rPr>
              <a:t>Modifiez le style du titre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8018640" y="4968360"/>
            <a:ext cx="19641600" cy="1462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defTabSz="2160000">
              <a:lnSpc>
                <a:spcPct val="90000"/>
              </a:lnSpc>
              <a:spcBef>
                <a:spcPts val="2361"/>
              </a:spcBef>
              <a:buNone/>
              <a:tabLst>
                <a:tab pos="0" algn="l"/>
              </a:tabLst>
            </a:pPr>
            <a:r>
              <a:rPr lang="fr-FR" sz="4800" b="0" strike="noStrike" spc="-1">
                <a:solidFill>
                  <a:schemeClr val="dk1"/>
                </a:solidFill>
                <a:latin typeface="Arial"/>
              </a:rPr>
              <a:t>Liste des auteurs et affiliations</a:t>
            </a:r>
            <a:br>
              <a:rPr sz="4800"/>
            </a:br>
            <a:r>
              <a:rPr lang="fr-FR" sz="4800" b="0" strike="noStrike" spc="-1">
                <a:solidFill>
                  <a:schemeClr val="dk1"/>
                </a:solidFill>
                <a:latin typeface="Arial"/>
              </a:rPr>
              <a:t>List of the authors and affiliations</a:t>
            </a:r>
            <a:endParaRPr lang="fr-FR" sz="4800" b="1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4"/>
          <p:cNvPicPr/>
          <p:nvPr/>
        </p:nvPicPr>
        <p:blipFill>
          <a:blip r:embed="rId3"/>
          <a:stretch/>
        </p:blipFill>
        <p:spPr>
          <a:xfrm>
            <a:off x="1180800" y="2188080"/>
            <a:ext cx="5870520" cy="3254040"/>
          </a:xfrm>
          <a:prstGeom prst="rect">
            <a:avLst/>
          </a:prstGeom>
          <a:ln w="0">
            <a:noFill/>
          </a:ln>
        </p:spPr>
      </p:pic>
      <p:pic>
        <p:nvPicPr>
          <p:cNvPr id="4" name="Image 1"/>
          <p:cNvPicPr/>
          <p:nvPr/>
        </p:nvPicPr>
        <p:blipFill>
          <a:blip r:embed="rId4"/>
          <a:srcRect b="18154"/>
          <a:stretch/>
        </p:blipFill>
        <p:spPr>
          <a:xfrm>
            <a:off x="878400" y="41046480"/>
            <a:ext cx="2337120" cy="2073240"/>
          </a:xfrm>
          <a:prstGeom prst="rect">
            <a:avLst/>
          </a:prstGeom>
          <a:ln w="0">
            <a:noFill/>
          </a:ln>
        </p:spPr>
      </p:pic>
      <p:grpSp>
        <p:nvGrpSpPr>
          <p:cNvPr id="5" name="Groupe 21"/>
          <p:cNvGrpSpPr/>
          <p:nvPr/>
        </p:nvGrpSpPr>
        <p:grpSpPr>
          <a:xfrm>
            <a:off x="1562400" y="401040"/>
            <a:ext cx="26021520" cy="1500120"/>
            <a:chOff x="1562400" y="401040"/>
            <a:chExt cx="26021520" cy="1500120"/>
          </a:xfrm>
        </p:grpSpPr>
        <p:pic>
          <p:nvPicPr>
            <p:cNvPr id="6" name="Picture 4" descr="Unité d'Appui et de Recherche FCLAB | FEMTO-ST"/>
            <p:cNvPicPr/>
            <p:nvPr/>
          </p:nvPicPr>
          <p:blipFill>
            <a:blip r:embed="rId5"/>
            <a:stretch/>
          </p:blipFill>
          <p:spPr>
            <a:xfrm>
              <a:off x="8725680" y="612360"/>
              <a:ext cx="2399760" cy="11469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" name="Picture 8" descr="Laboratoire Ampère | École Centrale de Lyon"/>
            <p:cNvPicPr/>
            <p:nvPr/>
          </p:nvPicPr>
          <p:blipFill>
            <a:blip r:embed="rId6"/>
            <a:stretch/>
          </p:blipFill>
          <p:spPr>
            <a:xfrm>
              <a:off x="1562400" y="401040"/>
              <a:ext cx="1599120" cy="15001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" name="Picture 10" descr="Accueil - LEMTA"/>
            <p:cNvPicPr/>
            <p:nvPr/>
          </p:nvPicPr>
          <p:blipFill>
            <a:blip r:embed="rId7"/>
            <a:stretch/>
          </p:blipFill>
          <p:spPr>
            <a:xfrm>
              <a:off x="25288560" y="559440"/>
              <a:ext cx="2295360" cy="12351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" name="Picture 12" descr="Espace media | IJL"/>
            <p:cNvPicPr/>
            <p:nvPr/>
          </p:nvPicPr>
          <p:blipFill>
            <a:blip r:embed="rId8"/>
            <a:stretch/>
          </p:blipFill>
          <p:spPr>
            <a:xfrm>
              <a:off x="12616920" y="639360"/>
              <a:ext cx="3353760" cy="11019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0" name="Picture 16" descr="IREENA - CRTT : Nantes entreprises dans ma poche"/>
            <p:cNvPicPr/>
            <p:nvPr/>
          </p:nvPicPr>
          <p:blipFill>
            <a:blip r:embed="rId9"/>
            <a:stretch/>
          </p:blipFill>
          <p:spPr>
            <a:xfrm>
              <a:off x="21630240" y="612360"/>
              <a:ext cx="2166840" cy="11469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1" name="Picture 20" descr="IFP Energies nouvelles, Transition énergétique et mobilité durable - IFPEN"/>
            <p:cNvPicPr/>
            <p:nvPr/>
          </p:nvPicPr>
          <p:blipFill>
            <a:blip r:embed="rId10"/>
            <a:stretch/>
          </p:blipFill>
          <p:spPr>
            <a:xfrm>
              <a:off x="17462160" y="612360"/>
              <a:ext cx="2676600" cy="11469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2" name="Logo CEA liten"/>
            <p:cNvPicPr/>
            <p:nvPr/>
          </p:nvPicPr>
          <p:blipFill>
            <a:blip r:embed="rId11"/>
            <a:stretch/>
          </p:blipFill>
          <p:spPr>
            <a:xfrm>
              <a:off x="4653000" y="610920"/>
              <a:ext cx="2581200" cy="114912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13" name="Image 19"/>
          <p:cNvPicPr/>
          <p:nvPr/>
        </p:nvPicPr>
        <p:blipFill>
          <a:blip r:embed="rId12"/>
          <a:stretch/>
        </p:blipFill>
        <p:spPr>
          <a:xfrm>
            <a:off x="27078840" y="41554440"/>
            <a:ext cx="1481760" cy="1461600"/>
          </a:xfrm>
          <a:prstGeom prst="rect">
            <a:avLst/>
          </a:prstGeom>
          <a:ln w="0">
            <a:noFill/>
          </a:ln>
        </p:spPr>
      </p:pic>
      <p:pic>
        <p:nvPicPr>
          <p:cNvPr id="14" name="Logo CEA"/>
          <p:cNvPicPr/>
          <p:nvPr/>
        </p:nvPicPr>
        <p:blipFill>
          <a:blip r:embed="rId13"/>
          <a:stretch/>
        </p:blipFill>
        <p:spPr>
          <a:xfrm>
            <a:off x="25493400" y="41593680"/>
            <a:ext cx="1401840" cy="1401840"/>
          </a:xfrm>
          <a:prstGeom prst="rect">
            <a:avLst/>
          </a:prstGeom>
          <a:ln w="0">
            <a:noFill/>
          </a:ln>
        </p:spPr>
      </p:pic>
      <p:pic>
        <p:nvPicPr>
          <p:cNvPr id="15" name="Image 23"/>
          <p:cNvPicPr/>
          <p:nvPr/>
        </p:nvPicPr>
        <p:blipFill>
          <a:blip r:embed="rId14"/>
          <a:stretch/>
        </p:blipFill>
        <p:spPr>
          <a:xfrm>
            <a:off x="1638000" y="5420160"/>
            <a:ext cx="4956120" cy="1072800"/>
          </a:xfrm>
          <a:prstGeom prst="rect">
            <a:avLst/>
          </a:prstGeom>
          <a:ln w="0">
            <a:noFill/>
          </a:ln>
        </p:spPr>
      </p:pic>
      <p:pic>
        <p:nvPicPr>
          <p:cNvPr id="16" name="Image 2"/>
          <p:cNvPicPr/>
          <p:nvPr/>
        </p:nvPicPr>
        <p:blipFill>
          <a:blip r:embed="rId15"/>
          <a:stretch/>
        </p:blipFill>
        <p:spPr>
          <a:xfrm>
            <a:off x="3466440" y="41736960"/>
            <a:ext cx="21654360" cy="1096920"/>
          </a:xfrm>
          <a:prstGeom prst="rect">
            <a:avLst/>
          </a:prstGeom>
          <a:ln w="0">
            <a:noFill/>
          </a:ln>
        </p:spPr>
      </p:pic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8018640" y="2391120"/>
            <a:ext cx="19565280" cy="2180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r>
              <a:rPr lang="fr-FR" sz="96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1180800" y="6904800"/>
            <a:ext cx="26479080" cy="33987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540000" indent="-540000" defTabSz="2160000">
              <a:lnSpc>
                <a:spcPct val="90000"/>
              </a:lnSpc>
              <a:spcBef>
                <a:spcPts val="2361"/>
              </a:spcBef>
              <a:buClr>
                <a:srgbClr val="FFFFFF"/>
              </a:buClr>
              <a:buFont typeface="Arial"/>
              <a:buChar char="•"/>
            </a:pPr>
            <a:r>
              <a:rPr lang="fr-FR" sz="6000" b="1" strike="noStrike" spc="-1">
                <a:solidFill>
                  <a:schemeClr val="dk1"/>
                </a:solidFill>
                <a:latin typeface="Arial"/>
              </a:rPr>
              <a:t>Modifier les styles du texte du masque</a:t>
            </a:r>
          </a:p>
          <a:p>
            <a:pPr marL="1620000" lvl="1" indent="-540000" defTabSz="2160000">
              <a:lnSpc>
                <a:spcPct val="90000"/>
              </a:lnSpc>
              <a:spcBef>
                <a:spcPts val="1182"/>
              </a:spcBef>
              <a:buClr>
                <a:srgbClr val="FFFFFF"/>
              </a:buClr>
              <a:buFont typeface="Arial"/>
              <a:buChar char="•"/>
            </a:pPr>
            <a:r>
              <a:rPr lang="fr-FR" sz="5400" b="0" strike="noStrike" spc="-1">
                <a:solidFill>
                  <a:schemeClr val="dk1"/>
                </a:solidFill>
                <a:latin typeface="Arial"/>
              </a:rPr>
              <a:t>Deuxième niveau</a:t>
            </a:r>
          </a:p>
          <a:p>
            <a:pPr marL="2700000" lvl="2" indent="-540000" defTabSz="2160000">
              <a:lnSpc>
                <a:spcPct val="90000"/>
              </a:lnSpc>
              <a:spcBef>
                <a:spcPts val="1182"/>
              </a:spcBef>
              <a:buClr>
                <a:srgbClr val="FFFFFF"/>
              </a:buClr>
              <a:buFont typeface="Arial"/>
              <a:buChar char="•"/>
            </a:pPr>
            <a:r>
              <a:rPr lang="fr-FR" sz="4800" b="0" strike="noStrike" spc="-1">
                <a:solidFill>
                  <a:schemeClr val="dk1"/>
                </a:solidFill>
                <a:latin typeface="Arial"/>
              </a:rPr>
              <a:t>Troisième niveau</a:t>
            </a:r>
          </a:p>
          <a:p>
            <a:pPr marL="3780360" lvl="3" indent="-540000" defTabSz="2160000">
              <a:lnSpc>
                <a:spcPct val="90000"/>
              </a:lnSpc>
              <a:spcBef>
                <a:spcPts val="1182"/>
              </a:spcBef>
              <a:buClr>
                <a:srgbClr val="FFFFFF"/>
              </a:buClr>
              <a:buFont typeface="Arial"/>
              <a:buChar char="•"/>
            </a:pPr>
            <a:r>
              <a:rPr lang="fr-FR" sz="4400" b="0" strike="noStrike" spc="-1">
                <a:solidFill>
                  <a:schemeClr val="dk1"/>
                </a:solidFill>
                <a:latin typeface="Arial"/>
              </a:rPr>
              <a:t>Quatrième niveau</a:t>
            </a:r>
          </a:p>
          <a:p>
            <a:pPr marL="4860360" lvl="4" indent="-540000" defTabSz="2160000">
              <a:lnSpc>
                <a:spcPct val="90000"/>
              </a:lnSpc>
              <a:spcBef>
                <a:spcPts val="1182"/>
              </a:spcBef>
              <a:buClr>
                <a:srgbClr val="FFFFFF"/>
              </a:buClr>
              <a:buFont typeface="Arial"/>
              <a:buChar char="•"/>
            </a:pPr>
            <a:r>
              <a:rPr lang="fr-FR" sz="4000" b="0" strike="noStrike" spc="-1">
                <a:solidFill>
                  <a:schemeClr val="dk1"/>
                </a:solidFill>
                <a:latin typeface="Arial"/>
              </a:rPr>
              <a:t>Cinquième niveau</a:t>
            </a: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8018640" y="4968360"/>
            <a:ext cx="19641600" cy="1462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defTabSz="2160000">
              <a:lnSpc>
                <a:spcPct val="90000"/>
              </a:lnSpc>
              <a:spcBef>
                <a:spcPts val="2361"/>
              </a:spcBef>
              <a:buNone/>
              <a:tabLst>
                <a:tab pos="0" algn="l"/>
              </a:tabLst>
            </a:pPr>
            <a:r>
              <a:rPr lang="fr-FR" sz="4800" b="0" strike="noStrike" spc="-1">
                <a:solidFill>
                  <a:schemeClr val="dk1"/>
                </a:solidFill>
                <a:latin typeface="Arial"/>
              </a:rPr>
              <a:t>Liste des auteurs et affiliations</a:t>
            </a:r>
            <a:br>
              <a:rPr sz="4800"/>
            </a:br>
            <a:r>
              <a:rPr lang="fr-FR" sz="4800" b="0" strike="noStrike" spc="-1">
                <a:solidFill>
                  <a:schemeClr val="dk1"/>
                </a:solidFill>
                <a:latin typeface="Arial"/>
              </a:rPr>
              <a:t>List of the authors and affiliations</a:t>
            </a:r>
            <a:endParaRPr lang="fr-FR" sz="4800" b="1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346800" y="1948680"/>
            <a:ext cx="19565280" cy="2180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2160000">
              <a:lnSpc>
                <a:spcPct val="90000"/>
              </a:lnSpc>
              <a:buNone/>
            </a:pPr>
            <a:r>
              <a:rPr lang="en-US" sz="9600" b="0" strike="noStrike" spc="-1">
                <a:solidFill>
                  <a:schemeClr val="dk1"/>
                </a:solidFill>
                <a:latin typeface="SFRM1200"/>
              </a:rPr>
              <a:t>Title of your poster</a:t>
            </a:r>
            <a:endParaRPr lang="fr-FR" sz="96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YSYSPEM">
  <a:themeElements>
    <a:clrScheme name="Personnalisé 6">
      <a:dk1>
        <a:srgbClr val="000000"/>
      </a:dk1>
      <a:lt1>
        <a:srgbClr val="FFFFFF"/>
      </a:lt1>
      <a:dk2>
        <a:srgbClr val="969696"/>
      </a:dk2>
      <a:lt2>
        <a:srgbClr val="DDDDDD"/>
      </a:lt2>
      <a:accent1>
        <a:srgbClr val="005298"/>
      </a:accent1>
      <a:accent2>
        <a:srgbClr val="EC5520"/>
      </a:accent2>
      <a:accent3>
        <a:srgbClr val="FDCE44"/>
      </a:accent3>
      <a:accent4>
        <a:srgbClr val="6AB1D9"/>
      </a:accent4>
      <a:accent5>
        <a:srgbClr val="5BB79D"/>
      </a:accent5>
      <a:accent6>
        <a:srgbClr val="7B6FA1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YSYSPEM">
  <a:themeElements>
    <a:clrScheme name="Personnalisé 6">
      <a:dk1>
        <a:srgbClr val="000000"/>
      </a:dk1>
      <a:lt1>
        <a:srgbClr val="FFFFFF"/>
      </a:lt1>
      <a:dk2>
        <a:srgbClr val="969696"/>
      </a:dk2>
      <a:lt2>
        <a:srgbClr val="DDDDDD"/>
      </a:lt2>
      <a:accent1>
        <a:srgbClr val="005298"/>
      </a:accent1>
      <a:accent2>
        <a:srgbClr val="EC5520"/>
      </a:accent2>
      <a:accent3>
        <a:srgbClr val="FDCE44"/>
      </a:accent3>
      <a:accent4>
        <a:srgbClr val="6AB1D9"/>
      </a:accent4>
      <a:accent5>
        <a:srgbClr val="5BB79D"/>
      </a:accent5>
      <a:accent6>
        <a:srgbClr val="7B6FA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</a:majorFont>
      <a:minorFont>
        <a:latin typeface="Arial" panose="020B06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7562</TotalTime>
  <Words>4</Words>
  <Application>Microsoft Office PowerPoint</Application>
  <PresentationFormat>Personnalisé</PresentationFormat>
  <Paragraphs>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SFRM1200</vt:lpstr>
      <vt:lpstr>HYSYSPEM</vt:lpstr>
      <vt:lpstr>HYSYSPEM</vt:lpstr>
      <vt:lpstr>Title of your poster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Jean-Philippe Poirot-Crouvezier</dc:creator>
  <dc:description/>
  <cp:lastModifiedBy>Candice Rollet</cp:lastModifiedBy>
  <cp:revision>72</cp:revision>
  <cp:lastPrinted>2024-03-01T14:57:27Z</cp:lastPrinted>
  <dcterms:created xsi:type="dcterms:W3CDTF">2024-01-15T10:26:42Z</dcterms:created>
  <dcterms:modified xsi:type="dcterms:W3CDTF">2024-10-08T09:59:25Z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llabXmlContent">
    <vt:lpwstr>&lt;CollabItems&gt;_x000d_
  &lt;CollabItem&gt;_x000d_
    &lt;FileLeafRef&gt;20230113_ANR_PEPRH2_HYSYSPEM_WP1.pptx&lt;/FileLeafRef&gt;_x000d_
    &lt;Title&gt;Le Centre national de la recherche scientifique&lt;/Title&gt;_x000d_
    &lt;CollabComments /&gt;_x000d_
    &lt;ContentType&gt;Document travail&lt;/ContentType&gt;_x000d_
    &lt;Created&gt;</vt:lpwstr>
  </property>
  <property fmtid="{D5CDD505-2E9C-101B-9397-08002B2CF9AE}" pid="3" name="ContentTypeId">
    <vt:lpwstr>0x010100108A61D7BE634F76874FDC084DD0BD1500DA003B9A3484FA459AA7EBF919F3B58B</vt:lpwstr>
  </property>
  <property fmtid="{D5CDD505-2E9C-101B-9397-08002B2CF9AE}" pid="4" name="IsCollabDocument">
    <vt:bool>true</vt:bool>
  </property>
  <property fmtid="{D5CDD505-2E9C-101B-9397-08002B2CF9AE}" pid="5" name="PresentationFormat">
    <vt:lpwstr>Personnalisé</vt:lpwstr>
  </property>
  <property fmtid="{D5CDD505-2E9C-101B-9397-08002B2CF9AE}" pid="6" name="Slides">
    <vt:i4>1</vt:i4>
  </property>
</Properties>
</file>